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4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6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71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82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9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9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9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27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7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99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53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3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977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Jazhiel Ramos</dc:creator>
  <cp:lastModifiedBy>Jazhiel Ramos</cp:lastModifiedBy>
  <cp:revision>9</cp:revision>
  <dcterms:created xsi:type="dcterms:W3CDTF">2023-04-27T21:30:03Z</dcterms:created>
  <dcterms:modified xsi:type="dcterms:W3CDTF">2023-04-28T04:59:05Z</dcterms:modified>
</cp:coreProperties>
</file>