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7489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6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710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282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994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95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791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1279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65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870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0991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953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338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19776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Jazhiel Ramos</dc:creator>
  <cp:lastModifiedBy>Jazhiel Ramos</cp:lastModifiedBy>
  <cp:revision>9</cp:revision>
  <dcterms:created xsi:type="dcterms:W3CDTF">2023-04-27T21:30:03Z</dcterms:created>
  <dcterms:modified xsi:type="dcterms:W3CDTF">2023-04-28T04:59:05Z</dcterms:modified>
</cp:coreProperties>
</file>