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4B0F8-CF1E-4E73-8625-7CE3B95C8308}" type="datetimeFigureOut">
              <a:rPr lang="es-MX" smtClean="0"/>
              <a:t>27/04/2023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DE48-EBBC-4569-A100-FE4CAD7DB7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7489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4B0F8-CF1E-4E73-8625-7CE3B95C8308}" type="datetimeFigureOut">
              <a:rPr lang="es-MX" smtClean="0"/>
              <a:t>27/04/2023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DE48-EBBC-4569-A100-FE4CAD7DB7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866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4B0F8-CF1E-4E73-8625-7CE3B95C8308}" type="datetimeFigureOut">
              <a:rPr lang="es-MX" smtClean="0"/>
              <a:t>27/04/2023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DE48-EBBC-4569-A100-FE4CAD7DB7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5710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4B0F8-CF1E-4E73-8625-7CE3B95C8308}" type="datetimeFigureOut">
              <a:rPr lang="es-MX" smtClean="0"/>
              <a:t>27/04/2023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DE48-EBBC-4569-A100-FE4CAD7DB7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2823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4B0F8-CF1E-4E73-8625-7CE3B95C8308}" type="datetimeFigureOut">
              <a:rPr lang="es-MX" smtClean="0"/>
              <a:t>27/04/2023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DE48-EBBC-4569-A100-FE4CAD7DB7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9944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4B0F8-CF1E-4E73-8625-7CE3B95C8308}" type="datetimeFigureOut">
              <a:rPr lang="es-MX" smtClean="0"/>
              <a:t>27/04/2023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DE48-EBBC-4569-A100-FE4CAD7DB7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95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4B0F8-CF1E-4E73-8625-7CE3B95C8308}" type="datetimeFigureOut">
              <a:rPr lang="es-MX" smtClean="0"/>
              <a:t>27/04/2023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DE48-EBBC-4569-A100-FE4CAD7DB7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7913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4B0F8-CF1E-4E73-8625-7CE3B95C8308}" type="datetimeFigureOut">
              <a:rPr lang="es-MX" smtClean="0"/>
              <a:t>27/04/2023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DE48-EBBC-4569-A100-FE4CAD7DB7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1279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4B0F8-CF1E-4E73-8625-7CE3B95C8308}" type="datetimeFigureOut">
              <a:rPr lang="es-MX" smtClean="0"/>
              <a:t>27/04/2023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DE48-EBBC-4569-A100-FE4CAD7DB7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654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4B0F8-CF1E-4E73-8625-7CE3B95C8308}" type="datetimeFigureOut">
              <a:rPr lang="es-MX" smtClean="0"/>
              <a:t>27/04/2023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DE48-EBBC-4569-A100-FE4CAD7DB7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8709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4B0F8-CF1E-4E73-8625-7CE3B95C8308}" type="datetimeFigureOut">
              <a:rPr lang="es-MX" smtClean="0"/>
              <a:t>27/04/2023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DE48-EBBC-4569-A100-FE4CAD7DB7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0991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4B0F8-CF1E-4E73-8625-7CE3B95C8308}" type="datetimeFigureOut">
              <a:rPr lang="es-MX" smtClean="0"/>
              <a:t>27/04/2023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0DE48-EBBC-4569-A100-FE4CAD7DB7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9536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3381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197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Jazhiel Ramos</dc:creator>
  <cp:lastModifiedBy>Jazhiel Ramos</cp:lastModifiedBy>
  <cp:revision>17</cp:revision>
  <dcterms:created xsi:type="dcterms:W3CDTF">2023-04-27T21:30:03Z</dcterms:created>
  <dcterms:modified xsi:type="dcterms:W3CDTF">2023-04-28T06:07:00Z</dcterms:modified>
</cp:coreProperties>
</file>