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748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6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71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82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94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95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79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127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65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870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99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4B0F8-CF1E-4E73-8625-7CE3B95C8308}" type="datetimeFigureOut">
              <a:rPr lang="es-MX" smtClean="0"/>
              <a:t>27/04/2023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0DE48-EBBC-4569-A100-FE4CAD7DB7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953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38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19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Jazhiel Ramos</dc:creator>
  <cp:lastModifiedBy>Jazhiel Ramos</cp:lastModifiedBy>
  <cp:revision>16</cp:revision>
  <dcterms:created xsi:type="dcterms:W3CDTF">2023-04-27T21:30:03Z</dcterms:created>
  <dcterms:modified xsi:type="dcterms:W3CDTF">2023-04-28T06:06:37Z</dcterms:modified>
</cp:coreProperties>
</file>